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3" r:id="rId4"/>
    <p:sldId id="257" r:id="rId5"/>
    <p:sldId id="292" r:id="rId6"/>
    <p:sldId id="272" r:id="rId7"/>
    <p:sldId id="293" r:id="rId8"/>
    <p:sldId id="294" r:id="rId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1A1D"/>
    <a:srgbClr val="802429"/>
    <a:srgbClr val="35437F"/>
    <a:srgbClr val="383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62" autoAdjust="0"/>
    <p:restoredTop sz="94660"/>
  </p:normalViewPr>
  <p:slideViewPr>
    <p:cSldViewPr>
      <p:cViewPr varScale="1">
        <p:scale>
          <a:sx n="83" d="100"/>
          <a:sy n="83" d="100"/>
        </p:scale>
        <p:origin x="1806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212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549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961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410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895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229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817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058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54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23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634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DB5998-4116-44A3-8DDF-B19721C5A32C}" type="datetimeFigureOut">
              <a:rPr lang="ko-KR" altLang="en-US" smtClean="0"/>
              <a:pPr/>
              <a:t>2021-09-14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9B23A8-B6EC-4A6B-A1B5-9A8EF47E3B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00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웹 사이트 스토리보드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03648" y="4941168"/>
            <a:ext cx="6400800" cy="504056"/>
          </a:xfrm>
        </p:spPr>
        <p:txBody>
          <a:bodyPr>
            <a:normAutofit/>
          </a:bodyPr>
          <a:lstStyle/>
          <a:p>
            <a:r>
              <a:rPr lang="ko-KR" altLang="en-US" sz="1600" dirty="0" smtClean="0"/>
              <a:t>이름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박 선 영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58430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5576" y="274638"/>
            <a:ext cx="1008112" cy="418058"/>
          </a:xfrm>
        </p:spPr>
        <p:txBody>
          <a:bodyPr>
            <a:normAutofit/>
          </a:bodyPr>
          <a:lstStyle/>
          <a:p>
            <a:pPr algn="l"/>
            <a:r>
              <a:rPr lang="ko-KR" altLang="en-US" sz="1800" dirty="0" smtClean="0"/>
              <a:t>목차</a:t>
            </a:r>
            <a:endParaRPr lang="ko-KR" altLang="en-US" sz="1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ko-KR" altLang="en-US" sz="1400" dirty="0" smtClean="0"/>
              <a:t>메뉴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구성도</a:t>
            </a:r>
            <a:endParaRPr lang="en-US" altLang="ko-KR" sz="1400" dirty="0" smtClean="0"/>
          </a:p>
          <a:p>
            <a:pPr marL="514350" indent="-514350">
              <a:buAutoNum type="arabicPeriod"/>
            </a:pPr>
            <a:endParaRPr lang="en-US" altLang="ko-KR" sz="1400" dirty="0" smtClean="0"/>
          </a:p>
          <a:p>
            <a:pPr marL="514350" indent="-514350">
              <a:buAutoNum type="arabicPeriod"/>
            </a:pPr>
            <a:r>
              <a:rPr lang="en-US" altLang="ko-KR" sz="1400" dirty="0" err="1" smtClean="0"/>
              <a:t>Thumnail</a:t>
            </a:r>
            <a:r>
              <a:rPr lang="en-US" altLang="ko-KR" sz="1400" dirty="0" smtClean="0"/>
              <a:t> Sketch</a:t>
            </a:r>
          </a:p>
          <a:p>
            <a:pPr marL="514350" indent="-514350">
              <a:buAutoNum type="arabicPeriod"/>
            </a:pPr>
            <a:endParaRPr lang="en-US" altLang="ko-KR" sz="1400" dirty="0" smtClean="0"/>
          </a:p>
          <a:p>
            <a:pPr marL="514350" indent="-514350">
              <a:buAutoNum type="arabicPeriod"/>
            </a:pPr>
            <a:r>
              <a:rPr lang="ko-KR" altLang="en-US" sz="1400" dirty="0" smtClean="0"/>
              <a:t>화면 레이아웃</a:t>
            </a:r>
            <a:endParaRPr lang="en-US" altLang="ko-KR" sz="1400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467544" y="404664"/>
            <a:ext cx="216024" cy="21602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08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755576" y="274638"/>
            <a:ext cx="792088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800" smtClean="0"/>
              <a:t>화면설계 문서 관리</a:t>
            </a:r>
            <a:endParaRPr lang="ko-KR" altLang="en-US" sz="1800" dirty="0"/>
          </a:p>
        </p:txBody>
      </p:sp>
      <p:sp>
        <p:nvSpPr>
          <p:cNvPr id="5" name="직사각형 4"/>
          <p:cNvSpPr/>
          <p:nvPr/>
        </p:nvSpPr>
        <p:spPr>
          <a:xfrm>
            <a:off x="467544" y="404664"/>
            <a:ext cx="216024" cy="21602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323222"/>
              </p:ext>
            </p:extLst>
          </p:nvPr>
        </p:nvGraphicFramePr>
        <p:xfrm>
          <a:off x="467544" y="775672"/>
          <a:ext cx="8064895" cy="582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15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12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일시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버전관리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수정요청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보완내용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비고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2019.05.13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V-1.0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최초작성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-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-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63735"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05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753565"/>
              </p:ext>
            </p:extLst>
          </p:nvPr>
        </p:nvGraphicFramePr>
        <p:xfrm>
          <a:off x="0" y="0"/>
          <a:ext cx="9144000" cy="68853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606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문서명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공통 적용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Ver</a:t>
                      </a:r>
                      <a:endParaRPr lang="en-US" altLang="ko-KR" sz="1000" dirty="0" smtClean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1.0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작성자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홍길동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76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문서내용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메뉴구성도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Page No.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01/01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작성일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2019-05-13</a:t>
                      </a:r>
                      <a:endParaRPr lang="ko-KR" altLang="en-US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08">
                <a:tc rowSpan="4" gridSpan="5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화면설계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99440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24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주의사항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93776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47" name="직선 연결선 46"/>
          <p:cNvCxnSpPr/>
          <p:nvPr/>
        </p:nvCxnSpPr>
        <p:spPr>
          <a:xfrm>
            <a:off x="1942289" y="2161322"/>
            <a:ext cx="0" cy="3787958"/>
          </a:xfrm>
          <a:prstGeom prst="line">
            <a:avLst/>
          </a:prstGeom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24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672473" y="2161322"/>
            <a:ext cx="0" cy="2376264"/>
          </a:xfrm>
          <a:prstGeom prst="line">
            <a:avLst/>
          </a:prstGeom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24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cxnSp>
      <p:cxnSp>
        <p:nvCxnSpPr>
          <p:cNvPr id="30" name="직선 연결선 29"/>
          <p:cNvCxnSpPr>
            <a:endCxn id="93" idx="2"/>
          </p:cNvCxnSpPr>
          <p:nvPr/>
        </p:nvCxnSpPr>
        <p:spPr>
          <a:xfrm>
            <a:off x="3188847" y="2161322"/>
            <a:ext cx="0" cy="3007304"/>
          </a:xfrm>
          <a:prstGeom prst="line">
            <a:avLst/>
          </a:prstGeom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24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cxnSp>
      <p:cxnSp>
        <p:nvCxnSpPr>
          <p:cNvPr id="60" name="직선 연결선 59"/>
          <p:cNvCxnSpPr/>
          <p:nvPr/>
        </p:nvCxnSpPr>
        <p:spPr>
          <a:xfrm>
            <a:off x="6911193" y="2161322"/>
            <a:ext cx="0" cy="1861250"/>
          </a:xfrm>
          <a:prstGeom prst="line">
            <a:avLst/>
          </a:prstGeom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24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cxnSp>
      <p:cxnSp>
        <p:nvCxnSpPr>
          <p:cNvPr id="74" name="직선 연결선 73"/>
          <p:cNvCxnSpPr/>
          <p:nvPr/>
        </p:nvCxnSpPr>
        <p:spPr>
          <a:xfrm>
            <a:off x="4438259" y="2172280"/>
            <a:ext cx="0" cy="1861250"/>
          </a:xfrm>
          <a:prstGeom prst="line">
            <a:avLst/>
          </a:prstGeom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24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cxnSp>
      <p:cxnSp>
        <p:nvCxnSpPr>
          <p:cNvPr id="80" name="직선 연결선 79"/>
          <p:cNvCxnSpPr/>
          <p:nvPr/>
        </p:nvCxnSpPr>
        <p:spPr>
          <a:xfrm>
            <a:off x="5684817" y="2172280"/>
            <a:ext cx="0" cy="1861250"/>
          </a:xfrm>
          <a:prstGeom prst="line">
            <a:avLst/>
          </a:prstGeom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24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cxnSp>
      <p:sp>
        <p:nvSpPr>
          <p:cNvPr id="37" name="모서리가 둥근 직사각형 36"/>
          <p:cNvSpPr/>
          <p:nvPr/>
        </p:nvSpPr>
        <p:spPr>
          <a:xfrm>
            <a:off x="3307601" y="1369234"/>
            <a:ext cx="1224136" cy="306034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Main</a:t>
            </a:r>
            <a:endParaRPr lang="ko-KR" altLang="en-US" sz="1200" dirty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131902" y="2420888"/>
            <a:ext cx="1130159" cy="30603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/>
              <a:t>브랜드</a:t>
            </a:r>
            <a:endParaRPr lang="ko-KR" altLang="en-US" sz="1000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1377209" y="2420888"/>
            <a:ext cx="1130159" cy="30603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/>
              <a:t>제품</a:t>
            </a:r>
            <a:endParaRPr lang="ko-KR" altLang="en-US" sz="1000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367430" y="2420888"/>
            <a:ext cx="1130159" cy="30603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/>
              <a:t>고객센터</a:t>
            </a:r>
            <a:endParaRPr lang="ko-KR" altLang="en-US" sz="1000" dirty="0"/>
          </a:p>
        </p:txBody>
      </p:sp>
      <p:cxnSp>
        <p:nvCxnSpPr>
          <p:cNvPr id="42" name="직선 연결선 41"/>
          <p:cNvCxnSpPr>
            <a:stCxn id="37" idx="2"/>
          </p:cNvCxnSpPr>
          <p:nvPr/>
        </p:nvCxnSpPr>
        <p:spPr>
          <a:xfrm>
            <a:off x="3919669" y="1675268"/>
            <a:ext cx="0" cy="486054"/>
          </a:xfrm>
          <a:prstGeom prst="line">
            <a:avLst/>
          </a:prstGeom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24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cxnSp>
      <p:cxnSp>
        <p:nvCxnSpPr>
          <p:cNvPr id="43" name="직선 연결선 42"/>
          <p:cNvCxnSpPr/>
          <p:nvPr/>
        </p:nvCxnSpPr>
        <p:spPr>
          <a:xfrm>
            <a:off x="659423" y="2161322"/>
            <a:ext cx="6251770" cy="0"/>
          </a:xfrm>
          <a:prstGeom prst="line">
            <a:avLst/>
          </a:prstGeom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24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cxnSp>
      <p:sp>
        <p:nvSpPr>
          <p:cNvPr id="51" name="모서리가 둥근 직사각형 50"/>
          <p:cNvSpPr/>
          <p:nvPr/>
        </p:nvSpPr>
        <p:spPr>
          <a:xfrm>
            <a:off x="1377209" y="302541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신제품</a:t>
            </a:r>
            <a:endParaRPr lang="ko-KR" altLang="en-US" sz="950" dirty="0"/>
          </a:p>
        </p:txBody>
      </p:sp>
      <p:sp>
        <p:nvSpPr>
          <p:cNvPr id="52" name="모서리가 둥근 직사각형 51"/>
          <p:cNvSpPr/>
          <p:nvPr/>
        </p:nvSpPr>
        <p:spPr>
          <a:xfrm>
            <a:off x="1377209" y="347740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빵</a:t>
            </a:r>
            <a:endParaRPr lang="ko-KR" altLang="en-US" sz="950" dirty="0"/>
          </a:p>
        </p:txBody>
      </p:sp>
      <p:sp>
        <p:nvSpPr>
          <p:cNvPr id="53" name="모서리가 둥근 직사각형 52"/>
          <p:cNvSpPr/>
          <p:nvPr/>
        </p:nvSpPr>
        <p:spPr>
          <a:xfrm>
            <a:off x="1381468" y="392939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케이크</a:t>
            </a:r>
            <a:endParaRPr lang="ko-KR" altLang="en-US" sz="950" dirty="0"/>
          </a:p>
        </p:txBody>
      </p:sp>
      <p:sp>
        <p:nvSpPr>
          <p:cNvPr id="58" name="모서리가 둥근 직사각형 57"/>
          <p:cNvSpPr/>
          <p:nvPr/>
        </p:nvSpPr>
        <p:spPr>
          <a:xfrm>
            <a:off x="1381468" y="4411311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선물</a:t>
            </a:r>
            <a:endParaRPr lang="ko-KR" altLang="en-US" sz="950" dirty="0"/>
          </a:p>
        </p:txBody>
      </p:sp>
      <p:sp>
        <p:nvSpPr>
          <p:cNvPr id="29" name="모서리가 둥근 직사각형 28"/>
          <p:cNvSpPr/>
          <p:nvPr/>
        </p:nvSpPr>
        <p:spPr>
          <a:xfrm>
            <a:off x="2623767" y="2420888"/>
            <a:ext cx="1130159" cy="30603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/>
              <a:t>창업</a:t>
            </a:r>
            <a:endParaRPr lang="ko-KR" altLang="en-US" sz="1000" dirty="0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2623767" y="302541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err="1" smtClean="0"/>
              <a:t>브레댄코의</a:t>
            </a:r>
            <a:r>
              <a:rPr lang="ko-KR" altLang="en-US" sz="950" dirty="0" smtClean="0"/>
              <a:t> 강점</a:t>
            </a:r>
            <a:endParaRPr lang="ko-KR" altLang="en-US" sz="950" dirty="0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2623767" y="347740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err="1" smtClean="0"/>
              <a:t>가맹절차</a:t>
            </a:r>
            <a:r>
              <a:rPr lang="en-US" altLang="ko-KR" sz="950" dirty="0" smtClean="0"/>
              <a:t>&amp;</a:t>
            </a:r>
            <a:r>
              <a:rPr lang="ko-KR" altLang="en-US" sz="950" dirty="0" smtClean="0"/>
              <a:t>비용</a:t>
            </a:r>
            <a:endParaRPr lang="ko-KR" altLang="en-US" sz="950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2628026" y="392939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spc="-50" dirty="0" err="1" smtClean="0"/>
              <a:t>신한은행</a:t>
            </a:r>
            <a:r>
              <a:rPr lang="ko-KR" altLang="en-US" sz="900" spc="-50" dirty="0" smtClean="0"/>
              <a:t> 대출지원</a:t>
            </a:r>
            <a:endParaRPr lang="ko-KR" altLang="en-US" sz="900" spc="-50" dirty="0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2628026" y="4411311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err="1" smtClean="0"/>
              <a:t>매장타입</a:t>
            </a:r>
            <a:endParaRPr lang="ko-KR" altLang="en-US" sz="950" dirty="0"/>
          </a:p>
        </p:txBody>
      </p:sp>
      <p:sp>
        <p:nvSpPr>
          <p:cNvPr id="73" name="모서리가 둥근 직사각형 72"/>
          <p:cNvSpPr/>
          <p:nvPr/>
        </p:nvSpPr>
        <p:spPr>
          <a:xfrm>
            <a:off x="3873179" y="2422416"/>
            <a:ext cx="1130159" cy="30603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/>
              <a:t>제휴</a:t>
            </a:r>
            <a:endParaRPr lang="ko-KR" altLang="en-US" sz="1000" dirty="0"/>
          </a:p>
        </p:txBody>
      </p:sp>
      <p:sp>
        <p:nvSpPr>
          <p:cNvPr id="75" name="모서리가 둥근 직사각형 74"/>
          <p:cNvSpPr/>
          <p:nvPr/>
        </p:nvSpPr>
        <p:spPr>
          <a:xfrm>
            <a:off x="3873179" y="3026946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err="1" smtClean="0"/>
              <a:t>통신사할인</a:t>
            </a:r>
            <a:endParaRPr lang="ko-KR" altLang="en-US" sz="950" dirty="0"/>
          </a:p>
        </p:txBody>
      </p:sp>
      <p:sp>
        <p:nvSpPr>
          <p:cNvPr id="76" name="모서리가 둥근 직사각형 75"/>
          <p:cNvSpPr/>
          <p:nvPr/>
        </p:nvSpPr>
        <p:spPr>
          <a:xfrm>
            <a:off x="3873179" y="3478936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err="1" smtClean="0"/>
              <a:t>도도포인트</a:t>
            </a:r>
            <a:endParaRPr lang="ko-KR" altLang="en-US" sz="950" dirty="0"/>
          </a:p>
        </p:txBody>
      </p:sp>
      <p:sp>
        <p:nvSpPr>
          <p:cNvPr id="77" name="모서리가 둥근 직사각형 76"/>
          <p:cNvSpPr/>
          <p:nvPr/>
        </p:nvSpPr>
        <p:spPr>
          <a:xfrm>
            <a:off x="3877438" y="3930926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모바일상품권</a:t>
            </a:r>
            <a:endParaRPr lang="ko-KR" altLang="en-US" sz="950" dirty="0"/>
          </a:p>
        </p:txBody>
      </p:sp>
      <p:sp>
        <p:nvSpPr>
          <p:cNvPr id="79" name="모서리가 둥근 직사각형 78"/>
          <p:cNvSpPr/>
          <p:nvPr/>
        </p:nvSpPr>
        <p:spPr>
          <a:xfrm>
            <a:off x="5119737" y="2422416"/>
            <a:ext cx="1130159" cy="30603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/>
              <a:t>이벤트</a:t>
            </a:r>
            <a:r>
              <a:rPr lang="en-US" altLang="ko-KR" sz="1000" dirty="0" smtClean="0"/>
              <a:t>&amp;</a:t>
            </a:r>
            <a:r>
              <a:rPr lang="ko-KR" altLang="en-US" sz="1000" dirty="0" smtClean="0"/>
              <a:t>뉴스</a:t>
            </a:r>
            <a:endParaRPr lang="ko-KR" altLang="en-US" sz="1000" dirty="0"/>
          </a:p>
        </p:txBody>
      </p:sp>
      <p:sp>
        <p:nvSpPr>
          <p:cNvPr id="81" name="모서리가 둥근 직사각형 80"/>
          <p:cNvSpPr/>
          <p:nvPr/>
        </p:nvSpPr>
        <p:spPr>
          <a:xfrm>
            <a:off x="5119737" y="3026946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err="1" smtClean="0"/>
              <a:t>브레댄코소식</a:t>
            </a:r>
            <a:endParaRPr lang="ko-KR" altLang="en-US" sz="950" dirty="0"/>
          </a:p>
        </p:txBody>
      </p:sp>
      <p:sp>
        <p:nvSpPr>
          <p:cNvPr id="82" name="모서리가 둥근 직사각형 81"/>
          <p:cNvSpPr/>
          <p:nvPr/>
        </p:nvSpPr>
        <p:spPr>
          <a:xfrm>
            <a:off x="5119737" y="3478936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이벤트</a:t>
            </a:r>
            <a:endParaRPr lang="ko-KR" altLang="en-US" sz="950" dirty="0"/>
          </a:p>
        </p:txBody>
      </p:sp>
      <p:sp>
        <p:nvSpPr>
          <p:cNvPr id="83" name="모서리가 둥근 직사각형 82"/>
          <p:cNvSpPr/>
          <p:nvPr/>
        </p:nvSpPr>
        <p:spPr>
          <a:xfrm>
            <a:off x="5123996" y="3930926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채용공고</a:t>
            </a:r>
            <a:endParaRPr lang="ko-KR" altLang="en-US" sz="950" dirty="0"/>
          </a:p>
        </p:txBody>
      </p:sp>
      <p:sp>
        <p:nvSpPr>
          <p:cNvPr id="85" name="모서리가 둥근 직사각형 84"/>
          <p:cNvSpPr/>
          <p:nvPr/>
        </p:nvSpPr>
        <p:spPr>
          <a:xfrm>
            <a:off x="134998" y="302541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브랜드 소개</a:t>
            </a:r>
            <a:endParaRPr lang="ko-KR" altLang="en-US" sz="950" dirty="0"/>
          </a:p>
        </p:txBody>
      </p:sp>
      <p:sp>
        <p:nvSpPr>
          <p:cNvPr id="86" name="모서리가 둥근 직사각형 85"/>
          <p:cNvSpPr/>
          <p:nvPr/>
        </p:nvSpPr>
        <p:spPr>
          <a:xfrm>
            <a:off x="134998" y="347740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브랜드 연혁</a:t>
            </a:r>
            <a:endParaRPr lang="ko-KR" altLang="en-US" sz="950" dirty="0"/>
          </a:p>
        </p:txBody>
      </p:sp>
      <p:sp>
        <p:nvSpPr>
          <p:cNvPr id="87" name="모서리가 둥근 직사각형 86"/>
          <p:cNvSpPr/>
          <p:nvPr/>
        </p:nvSpPr>
        <p:spPr>
          <a:xfrm>
            <a:off x="139257" y="392939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spc="-50" dirty="0" smtClean="0"/>
              <a:t>브랜드 아이덴티티</a:t>
            </a:r>
            <a:endParaRPr lang="ko-KR" altLang="en-US" sz="900" spc="-50" dirty="0"/>
          </a:p>
        </p:txBody>
      </p:sp>
      <p:sp>
        <p:nvSpPr>
          <p:cNvPr id="88" name="모서리가 둥근 직사각형 87"/>
          <p:cNvSpPr/>
          <p:nvPr/>
        </p:nvSpPr>
        <p:spPr>
          <a:xfrm>
            <a:off x="139257" y="4411311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err="1" smtClean="0"/>
              <a:t>매장찾기</a:t>
            </a:r>
            <a:endParaRPr lang="ko-KR" altLang="en-US" sz="950" dirty="0"/>
          </a:p>
        </p:txBody>
      </p:sp>
      <p:sp>
        <p:nvSpPr>
          <p:cNvPr id="89" name="모서리가 둥근 직사각형 88"/>
          <p:cNvSpPr/>
          <p:nvPr/>
        </p:nvSpPr>
        <p:spPr>
          <a:xfrm>
            <a:off x="6369149" y="302541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고객의 소리</a:t>
            </a:r>
            <a:endParaRPr lang="ko-KR" altLang="en-US" sz="950" dirty="0"/>
          </a:p>
        </p:txBody>
      </p:sp>
      <p:sp>
        <p:nvSpPr>
          <p:cNvPr id="90" name="모서리가 둥근 직사각형 89"/>
          <p:cNvSpPr/>
          <p:nvPr/>
        </p:nvSpPr>
        <p:spPr>
          <a:xfrm>
            <a:off x="6369149" y="347740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제휴 및 제안</a:t>
            </a:r>
            <a:endParaRPr lang="ko-KR" altLang="en-US" sz="950" dirty="0"/>
          </a:p>
        </p:txBody>
      </p:sp>
      <p:sp>
        <p:nvSpPr>
          <p:cNvPr id="91" name="모서리가 둥근 직사각형 90"/>
          <p:cNvSpPr/>
          <p:nvPr/>
        </p:nvSpPr>
        <p:spPr>
          <a:xfrm>
            <a:off x="6373408" y="392939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50" dirty="0" smtClean="0"/>
              <a:t>FAQ</a:t>
            </a:r>
            <a:endParaRPr lang="ko-KR" altLang="en-US" sz="950" dirty="0"/>
          </a:p>
        </p:txBody>
      </p:sp>
      <p:sp>
        <p:nvSpPr>
          <p:cNvPr id="93" name="모서리가 둥근 직사각형 92"/>
          <p:cNvSpPr/>
          <p:nvPr/>
        </p:nvSpPr>
        <p:spPr>
          <a:xfrm>
            <a:off x="2623767" y="4862592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상담 및 문의</a:t>
            </a:r>
            <a:endParaRPr lang="ko-KR" altLang="en-US" sz="950" dirty="0"/>
          </a:p>
        </p:txBody>
      </p:sp>
      <p:sp>
        <p:nvSpPr>
          <p:cNvPr id="94" name="모서리가 둥근 직사각형 93"/>
          <p:cNvSpPr/>
          <p:nvPr/>
        </p:nvSpPr>
        <p:spPr>
          <a:xfrm>
            <a:off x="1377209" y="4862592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샌드위치</a:t>
            </a:r>
            <a:endParaRPr lang="ko-KR" altLang="en-US" sz="950" dirty="0"/>
          </a:p>
        </p:txBody>
      </p:sp>
      <p:sp>
        <p:nvSpPr>
          <p:cNvPr id="96" name="모서리가 둥근 직사각형 95"/>
          <p:cNvSpPr/>
          <p:nvPr/>
        </p:nvSpPr>
        <p:spPr>
          <a:xfrm>
            <a:off x="1377209" y="5314105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음료</a:t>
            </a:r>
            <a:endParaRPr lang="ko-KR" altLang="en-US" sz="950" dirty="0"/>
          </a:p>
        </p:txBody>
      </p:sp>
      <p:sp>
        <p:nvSpPr>
          <p:cNvPr id="97" name="모서리가 둥근 직사각형 96"/>
          <p:cNvSpPr/>
          <p:nvPr/>
        </p:nvSpPr>
        <p:spPr>
          <a:xfrm>
            <a:off x="1377209" y="5765618"/>
            <a:ext cx="1130159" cy="30603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50" dirty="0" smtClean="0"/>
              <a:t>기타</a:t>
            </a:r>
            <a:r>
              <a:rPr lang="en-US" altLang="ko-KR" sz="950" dirty="0" smtClean="0"/>
              <a:t>/MD</a:t>
            </a:r>
            <a:r>
              <a:rPr lang="ko-KR" altLang="en-US" sz="950" dirty="0" smtClean="0"/>
              <a:t>상품</a:t>
            </a:r>
            <a:endParaRPr lang="ko-KR" altLang="en-US" sz="950" dirty="0"/>
          </a:p>
        </p:txBody>
      </p:sp>
    </p:spTree>
    <p:extLst>
      <p:ext uri="{BB962C8B-B14F-4D97-AF65-F5344CB8AC3E}">
        <p14:creationId xmlns:p14="http://schemas.microsoft.com/office/powerpoint/2010/main" val="94237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755576" y="274638"/>
            <a:ext cx="792088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800" dirty="0" smtClean="0"/>
              <a:t>메뉴 상세 구성</a:t>
            </a:r>
            <a:endParaRPr lang="ko-KR" altLang="en-US" sz="1800" dirty="0"/>
          </a:p>
        </p:txBody>
      </p:sp>
      <p:sp>
        <p:nvSpPr>
          <p:cNvPr id="5" name="직사각형 4"/>
          <p:cNvSpPr/>
          <p:nvPr/>
        </p:nvSpPr>
        <p:spPr>
          <a:xfrm>
            <a:off x="467544" y="404664"/>
            <a:ext cx="216024" cy="21602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9116941"/>
              </p:ext>
            </p:extLst>
          </p:nvPr>
        </p:nvGraphicFramePr>
        <p:xfrm>
          <a:off x="467544" y="775672"/>
          <a:ext cx="8208912" cy="54453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92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907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메뉴 구분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1</a:t>
                      </a:r>
                      <a:r>
                        <a:rPr lang="en-US" altLang="ko-KR" sz="1100" baseline="30000" dirty="0" smtClean="0"/>
                        <a:t>st</a:t>
                      </a:r>
                      <a:r>
                        <a:rPr lang="en-US" altLang="ko-KR" sz="1100" baseline="0" dirty="0" smtClean="0"/>
                        <a:t> Depth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내용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비고</a:t>
                      </a:r>
                      <a:r>
                        <a:rPr lang="en-US" altLang="ko-KR" sz="1100" dirty="0" smtClean="0"/>
                        <a:t>(</a:t>
                      </a:r>
                      <a:r>
                        <a:rPr lang="en-US" altLang="ko-KR" sz="1100" dirty="0" err="1" smtClean="0"/>
                        <a:t>url</a:t>
                      </a:r>
                      <a:r>
                        <a:rPr lang="en-US" altLang="ko-KR" sz="1100" dirty="0" smtClean="0"/>
                        <a:t> </a:t>
                      </a:r>
                      <a:r>
                        <a:rPr lang="ko-KR" altLang="en-US" sz="1100" dirty="0" smtClean="0"/>
                        <a:t>작성</a:t>
                      </a:r>
                      <a:r>
                        <a:rPr lang="en-US" altLang="ko-KR" sz="1100" dirty="0" smtClean="0"/>
                        <a:t>)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Home</a:t>
                      </a:r>
                      <a:endParaRPr lang="en-US" altLang="ko-KR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메인 페이지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Main.html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5841">
                <a:tc rowSpan="3"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브랜드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브랜드 소개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/>
                        <a:t>브레댄코</a:t>
                      </a:r>
                      <a:r>
                        <a:rPr lang="ko-KR" altLang="en-US" sz="1100" dirty="0" smtClean="0"/>
                        <a:t> 소개</a:t>
                      </a:r>
                      <a:endParaRPr lang="ko-KR" altLang="en-US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/>
                        <a:t>Subbra1.html</a:t>
                      </a:r>
                      <a:endParaRPr lang="ko-KR" altLang="en-US" sz="11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브랜드 연혁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/>
                        <a:t>브레댄코</a:t>
                      </a:r>
                      <a:r>
                        <a:rPr lang="ko-KR" altLang="en-US" sz="1100" dirty="0" smtClean="0"/>
                        <a:t> 연혁</a:t>
                      </a:r>
                      <a:endParaRPr lang="ko-KR" altLang="en-US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23876"/>
                  </a:ext>
                </a:extLst>
              </a:tr>
              <a:tr h="1658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브랜드 아이덴티티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/>
                        <a:t>로고 및 컬러</a:t>
                      </a:r>
                      <a:endParaRPr lang="ko-KR" altLang="en-US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0516379"/>
                  </a:ext>
                </a:extLst>
              </a:tr>
              <a:tr h="3318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제품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/>
                        <a:t>제품종류</a:t>
                      </a:r>
                      <a:endParaRPr lang="ko-KR" altLang="en-US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 smtClean="0"/>
                        <a:t>팬매하는</a:t>
                      </a:r>
                      <a:r>
                        <a:rPr lang="ko-KR" altLang="en-US" sz="1050" dirty="0" smtClean="0"/>
                        <a:t> 제품 종류</a:t>
                      </a:r>
                      <a:r>
                        <a:rPr lang="en-US" altLang="ko-KR" sz="1050" dirty="0" smtClean="0"/>
                        <a:t>(</a:t>
                      </a:r>
                      <a:r>
                        <a:rPr lang="ko-KR" altLang="en-US" sz="1050" dirty="0" smtClean="0"/>
                        <a:t>신제품</a:t>
                      </a:r>
                      <a:r>
                        <a:rPr lang="en-US" altLang="ko-KR" sz="1050" dirty="0" smtClean="0"/>
                        <a:t>,</a:t>
                      </a:r>
                      <a:r>
                        <a:rPr lang="ko-KR" altLang="en-US" sz="1050" dirty="0" smtClean="0"/>
                        <a:t>빵</a:t>
                      </a:r>
                      <a:r>
                        <a:rPr lang="en-US" altLang="ko-KR" sz="1050" dirty="0" smtClean="0"/>
                        <a:t>,</a:t>
                      </a:r>
                      <a:r>
                        <a:rPr lang="ko-KR" altLang="en-US" sz="1050" dirty="0" smtClean="0"/>
                        <a:t>케이크</a:t>
                      </a:r>
                      <a:r>
                        <a:rPr lang="en-US" altLang="ko-KR" sz="1050" dirty="0" smtClean="0"/>
                        <a:t>,</a:t>
                      </a:r>
                      <a:r>
                        <a:rPr lang="ko-KR" altLang="en-US" sz="1050" dirty="0" smtClean="0"/>
                        <a:t>선물</a:t>
                      </a:r>
                      <a:r>
                        <a:rPr lang="en-US" altLang="ko-KR" sz="1050" dirty="0" smtClean="0"/>
                        <a:t>,</a:t>
                      </a:r>
                      <a:r>
                        <a:rPr lang="ko-KR" altLang="en-US" sz="1050" dirty="0" smtClean="0"/>
                        <a:t>샌드위치</a:t>
                      </a:r>
                      <a:r>
                        <a:rPr lang="en-US" altLang="ko-KR" sz="1050" dirty="0" smtClean="0"/>
                        <a:t>,</a:t>
                      </a:r>
                      <a:r>
                        <a:rPr lang="ko-KR" altLang="en-US" sz="1050" dirty="0" smtClean="0"/>
                        <a:t>음료</a:t>
                      </a:r>
                      <a:r>
                        <a:rPr lang="en-US" altLang="ko-KR" sz="1050" dirty="0" smtClean="0"/>
                        <a:t>,</a:t>
                      </a:r>
                      <a:r>
                        <a:rPr lang="ko-KR" altLang="en-US" sz="1050" dirty="0" smtClean="0"/>
                        <a:t>기타</a:t>
                      </a:r>
                      <a:r>
                        <a:rPr lang="en-US" altLang="ko-KR" sz="1050" dirty="0" smtClean="0"/>
                        <a:t>/MD</a:t>
                      </a:r>
                      <a:r>
                        <a:rPr lang="ko-KR" altLang="en-US" sz="1050" dirty="0" smtClean="0"/>
                        <a:t>상품</a:t>
                      </a:r>
                      <a:r>
                        <a:rPr lang="en-US" altLang="ko-KR" sz="1050" dirty="0" smtClean="0"/>
                        <a:t>)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(Subpro1.html)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2672">
                <a:tc rowSpan="5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/>
                        <a:t>창업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/>
                        <a:t>브레댄코의</a:t>
                      </a:r>
                      <a:r>
                        <a:rPr lang="ko-KR" altLang="en-US" sz="1100" dirty="0" smtClean="0"/>
                        <a:t> 강점</a:t>
                      </a:r>
                      <a:endParaRPr lang="ko-KR" altLang="en-US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브레댄코</a:t>
                      </a:r>
                      <a:r>
                        <a:rPr lang="ko-KR" altLang="en-US" sz="1100" dirty="0" smtClean="0"/>
                        <a:t> 창업의 이점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(Suvfou.html)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26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/>
                        <a:t>가맹절차</a:t>
                      </a:r>
                      <a:r>
                        <a:rPr lang="en-US" altLang="ko-KR" sz="1100" dirty="0" smtClean="0"/>
                        <a:t>&amp;</a:t>
                      </a:r>
                      <a:r>
                        <a:rPr lang="ko-KR" altLang="en-US" sz="1100" dirty="0" smtClean="0"/>
                        <a:t>비용</a:t>
                      </a:r>
                      <a:endParaRPr lang="ko-KR" altLang="en-US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절차 및 비용 안내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3625576"/>
                  </a:ext>
                </a:extLst>
              </a:tr>
              <a:tr h="1326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/>
                        <a:t>신한은행대출지원</a:t>
                      </a:r>
                      <a:endParaRPr lang="ko-KR" altLang="en-US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대출지원 안내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192238"/>
                  </a:ext>
                </a:extLst>
              </a:tr>
              <a:tr h="1326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 smtClean="0"/>
                        <a:t>매장타입</a:t>
                      </a:r>
                      <a:endParaRPr lang="ko-KR" altLang="en-US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매장타입</a:t>
                      </a:r>
                      <a:r>
                        <a:rPr lang="en-US" altLang="ko-KR" sz="1100" dirty="0" smtClean="0"/>
                        <a:t>(</a:t>
                      </a:r>
                      <a:r>
                        <a:rPr lang="ko-KR" altLang="en-US" sz="1100" dirty="0" smtClean="0"/>
                        <a:t>종류</a:t>
                      </a:r>
                      <a:r>
                        <a:rPr lang="en-US" altLang="ko-KR" sz="1100" dirty="0" smtClean="0"/>
                        <a:t>) </a:t>
                      </a:r>
                      <a:r>
                        <a:rPr lang="ko-KR" altLang="en-US" sz="1100" dirty="0" smtClean="0"/>
                        <a:t>설명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5305135"/>
                  </a:ext>
                </a:extLst>
              </a:tr>
              <a:tr h="1326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/>
                        <a:t>상담 및 문의</a:t>
                      </a:r>
                      <a:endParaRPr lang="ko-KR" altLang="en-US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창업 상담 및 문의사항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4700135"/>
                  </a:ext>
                </a:extLst>
              </a:tr>
              <a:tr h="221121">
                <a:tc rowSpan="3"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제휴</a:t>
                      </a:r>
                      <a:endParaRPr lang="en-US" altLang="ko-KR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통신사할인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통신사 할인 내용 설명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/>
                        <a:t>(Subfri1.html)</a:t>
                      </a:r>
                      <a:endParaRPr lang="ko-KR" altLang="en-US" sz="11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11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도도포인트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도도포인트</a:t>
                      </a:r>
                      <a:r>
                        <a:rPr lang="ko-KR" altLang="en-US" sz="1100" dirty="0" smtClean="0"/>
                        <a:t> 혜택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370014"/>
                  </a:ext>
                </a:extLst>
              </a:tr>
              <a:tr h="2211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모바일상품권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브레댄코</a:t>
                      </a:r>
                      <a:r>
                        <a:rPr lang="ko-KR" altLang="en-US" sz="1100" dirty="0" smtClean="0"/>
                        <a:t> 모바일 상품권 안내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6647551"/>
                  </a:ext>
                </a:extLst>
              </a:tr>
              <a:tr h="221121">
                <a:tc row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/>
                        <a:t>이벤트</a:t>
                      </a:r>
                      <a:r>
                        <a:rPr lang="en-US" altLang="ko-KR" sz="1100" dirty="0" smtClean="0"/>
                        <a:t>&amp;</a:t>
                      </a:r>
                      <a:r>
                        <a:rPr lang="ko-KR" altLang="en-US" sz="1100" dirty="0" smtClean="0"/>
                        <a:t>뉴스</a:t>
                      </a:r>
                      <a:endParaRPr lang="en-US" altLang="ko-KR" sz="11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브레댄코소식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브레댄코</a:t>
                      </a:r>
                      <a:r>
                        <a:rPr lang="ko-KR" altLang="en-US" sz="1100" dirty="0" smtClean="0"/>
                        <a:t> 소식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(Subive1.html)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11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이벤트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브레댄코</a:t>
                      </a:r>
                      <a:r>
                        <a:rPr lang="ko-KR" altLang="en-US" sz="1100" dirty="0" smtClean="0"/>
                        <a:t> 이벤트 소개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6713779"/>
                  </a:ext>
                </a:extLst>
              </a:tr>
              <a:tr h="2211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채용공고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채용공고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8830846"/>
                  </a:ext>
                </a:extLst>
              </a:tr>
              <a:tr h="221121">
                <a:tc rowSpan="3"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고객센터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고객의 소리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문의사항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(Subcli1.html)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11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제휴 및 제안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제휴 및 제안 안내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304340"/>
                  </a:ext>
                </a:extLst>
              </a:tr>
              <a:tr h="2211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/>
                        <a:t>FAQ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자주 묻는 질문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6579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232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7340659"/>
              </p:ext>
            </p:extLst>
          </p:nvPr>
        </p:nvGraphicFramePr>
        <p:xfrm>
          <a:off x="0" y="0"/>
          <a:ext cx="9144000" cy="68585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491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문서명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메인화면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Ver</a:t>
                      </a:r>
                      <a:endParaRPr lang="en-US" altLang="ko-KR" sz="1000" dirty="0" smtClean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1.0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작성자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박선영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491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문서내용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레이아웃 구성도</a:t>
                      </a:r>
                      <a:r>
                        <a:rPr lang="en-US" altLang="ko-KR" sz="1000" dirty="0" smtClean="0"/>
                        <a:t>#01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Page No.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1-1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작성일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210914</a:t>
                      </a:r>
                      <a:endParaRPr lang="ko-KR" altLang="en-US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4914">
                <a:tc rowSpan="4" gridSpan="5">
                  <a:txBody>
                    <a:bodyPr/>
                    <a:lstStyle/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화면설계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71609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en-US" altLang="ko-KR" sz="1000" dirty="0" smtClean="0"/>
                        <a:t>1. </a:t>
                      </a:r>
                      <a:r>
                        <a:rPr lang="ko-KR" altLang="en-US" sz="1000" b="1" dirty="0" smtClean="0">
                          <a:solidFill>
                            <a:srgbClr val="C00000"/>
                          </a:solidFill>
                        </a:rPr>
                        <a:t>메인 및 서브페이지</a:t>
                      </a:r>
                      <a:endParaRPr lang="en-US" altLang="ko-KR" sz="1000" b="1" dirty="0" smtClean="0">
                        <a:solidFill>
                          <a:srgbClr val="C00000"/>
                        </a:solidFill>
                      </a:endParaRPr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en-US" altLang="ko-KR" sz="1000" b="1" dirty="0" smtClean="0">
                          <a:solidFill>
                            <a:srgbClr val="C00000"/>
                          </a:solidFill>
                        </a:rPr>
                        <a:t>(</a:t>
                      </a:r>
                      <a:r>
                        <a:rPr lang="ko-KR" altLang="en-US" sz="1000" b="1" dirty="0" err="1" smtClean="0">
                          <a:solidFill>
                            <a:srgbClr val="C00000"/>
                          </a:solidFill>
                        </a:rPr>
                        <a:t>전체페이지</a:t>
                      </a:r>
                      <a:r>
                        <a:rPr lang="en-US" altLang="ko-KR" sz="1000" b="1" dirty="0" smtClean="0">
                          <a:solidFill>
                            <a:srgbClr val="C00000"/>
                          </a:solidFill>
                        </a:rPr>
                        <a:t>)</a:t>
                      </a:r>
                      <a:r>
                        <a:rPr lang="ko-KR" altLang="en-US" sz="1000" b="1" dirty="0" smtClean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ko-KR" altLang="en-US" sz="1000" dirty="0" err="1" smtClean="0"/>
                        <a:t>상단부</a:t>
                      </a:r>
                      <a:r>
                        <a:rPr lang="ko-KR" altLang="en-US" sz="1000" dirty="0" smtClean="0"/>
                        <a:t> 좌측</a:t>
                      </a:r>
                      <a:r>
                        <a:rPr lang="en-US" altLang="ko-KR" sz="1000" dirty="0" smtClean="0"/>
                        <a:t>-</a:t>
                      </a:r>
                      <a:r>
                        <a:rPr lang="ko-KR" altLang="en-US" sz="1000" dirty="0" smtClean="0"/>
                        <a:t>로고</a:t>
                      </a:r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err="1" smtClean="0"/>
                        <a:t>홈버튼</a:t>
                      </a:r>
                      <a:r>
                        <a:rPr lang="en-US" altLang="ko-KR" sz="1000" dirty="0" smtClean="0"/>
                        <a:t>), </a:t>
                      </a:r>
                      <a:r>
                        <a:rPr lang="ko-KR" altLang="en-US" sz="1000" dirty="0" smtClean="0"/>
                        <a:t>우측</a:t>
                      </a:r>
                      <a:r>
                        <a:rPr lang="en-US" altLang="ko-KR" sz="1000" dirty="0" smtClean="0"/>
                        <a:t>-</a:t>
                      </a:r>
                      <a:r>
                        <a:rPr lang="ko-KR" altLang="en-US" sz="1000" dirty="0" err="1" smtClean="0"/>
                        <a:t>메뉴바</a:t>
                      </a:r>
                      <a:r>
                        <a:rPr lang="ko-KR" altLang="en-US" sz="1000" dirty="0" smtClean="0"/>
                        <a:t> 배치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ko-KR" altLang="en-US" sz="1000" dirty="0" err="1" smtClean="0"/>
                        <a:t>휠업시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ko-KR" altLang="en-US" sz="1000" dirty="0" err="1" smtClean="0"/>
                        <a:t>상단부</a:t>
                      </a:r>
                      <a:r>
                        <a:rPr lang="ko-KR" altLang="en-US" sz="1000" dirty="0" smtClean="0"/>
                        <a:t> 배경 </a:t>
                      </a:r>
                      <a:r>
                        <a:rPr lang="en-US" altLang="ko-KR" sz="1000" dirty="0" smtClean="0"/>
                        <a:t>(#</a:t>
                      </a:r>
                      <a:r>
                        <a:rPr lang="en-US" altLang="ko-KR" sz="1000" dirty="0" err="1" smtClean="0"/>
                        <a:t>fff</a:t>
                      </a:r>
                      <a:r>
                        <a:rPr lang="en-US" altLang="ko-KR" sz="1000" dirty="0" smtClean="0"/>
                        <a:t>)/</a:t>
                      </a:r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ko-KR" altLang="en-US" sz="1000" dirty="0" smtClean="0"/>
                        <a:t>선택된 </a:t>
                      </a:r>
                      <a:r>
                        <a:rPr lang="ko-KR" altLang="en-US" sz="1000" dirty="0" err="1" smtClean="0"/>
                        <a:t>메뉴바</a:t>
                      </a:r>
                      <a:r>
                        <a:rPr lang="ko-KR" altLang="en-US" sz="1000" dirty="0" smtClean="0"/>
                        <a:t> 컬러 </a:t>
                      </a:r>
                      <a:r>
                        <a:rPr lang="en-US" altLang="ko-KR" sz="1000" dirty="0" smtClean="0"/>
                        <a:t>(#AA192D) </a:t>
                      </a:r>
                      <a:r>
                        <a:rPr lang="ko-KR" altLang="en-US" sz="1000" dirty="0" err="1" smtClean="0"/>
                        <a:t>위치고정</a:t>
                      </a:r>
                      <a:endParaRPr lang="en-US" altLang="ko-KR" sz="1000" dirty="0" smtClean="0"/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endParaRPr lang="en-US" altLang="ko-KR" sz="1000" dirty="0" smtClean="0"/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en-US" altLang="ko-KR" sz="1000" dirty="0" smtClean="0"/>
                        <a:t>2. </a:t>
                      </a:r>
                      <a:r>
                        <a:rPr lang="ko-KR" altLang="en-US" sz="1000" dirty="0" smtClean="0"/>
                        <a:t>컨텐츠 </a:t>
                      </a:r>
                      <a:r>
                        <a:rPr lang="ko-KR" altLang="en-US" sz="1000" dirty="0" err="1" smtClean="0"/>
                        <a:t>상단부</a:t>
                      </a:r>
                      <a:r>
                        <a:rPr lang="ko-KR" altLang="en-US" sz="1000" dirty="0" smtClean="0"/>
                        <a:t> 부분 </a:t>
                      </a:r>
                      <a:r>
                        <a:rPr lang="en-US" altLang="ko-KR" sz="1000" dirty="0" smtClean="0"/>
                        <a:t>slide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기능</a:t>
                      </a:r>
                      <a:r>
                        <a:rPr lang="ko-KR" altLang="en-US" sz="1000" dirty="0" smtClean="0"/>
                        <a:t> 활용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ko-KR" altLang="en-US" sz="1000" dirty="0" err="1" smtClean="0"/>
                        <a:t>상단부</a:t>
                      </a:r>
                      <a:r>
                        <a:rPr lang="ko-KR" altLang="en-US" sz="1000" dirty="0" smtClean="0"/>
                        <a:t> 컨텐츠 구성</a:t>
                      </a:r>
                      <a:r>
                        <a:rPr lang="en-US" altLang="ko-KR" sz="1000" dirty="0" smtClean="0"/>
                        <a:t>-</a:t>
                      </a:r>
                      <a:r>
                        <a:rPr lang="ko-KR" altLang="en-US" sz="1000" dirty="0" smtClean="0"/>
                        <a:t>이벤트 </a:t>
                      </a:r>
                      <a:r>
                        <a:rPr lang="en-US" altLang="ko-KR" sz="1000" dirty="0" smtClean="0"/>
                        <a:t>:</a:t>
                      </a:r>
                      <a:r>
                        <a:rPr lang="ko-KR" altLang="en-US" sz="1000" dirty="0" smtClean="0"/>
                        <a:t> 이벤트 이미지 사이즈에 맞게 재구성 및 배치</a:t>
                      </a:r>
                      <a:endParaRPr lang="en-US" altLang="ko-KR" sz="1000" dirty="0" smtClean="0"/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endParaRPr lang="en-US" altLang="ko-KR" sz="1000" dirty="0" smtClean="0"/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en-US" altLang="ko-KR" sz="1000" dirty="0" smtClean="0"/>
                        <a:t>3. </a:t>
                      </a:r>
                      <a:r>
                        <a:rPr lang="ko-KR" altLang="en-US" sz="1000" dirty="0" smtClean="0"/>
                        <a:t>컨텐츠 </a:t>
                      </a:r>
                      <a:r>
                        <a:rPr lang="ko-KR" altLang="en-US" sz="1000" dirty="0" err="1" smtClean="0"/>
                        <a:t>중상단부는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ko-KR" altLang="en-US" sz="1000" dirty="0" err="1" smtClean="0"/>
                        <a:t>사이트맵</a:t>
                      </a:r>
                      <a:r>
                        <a:rPr lang="ko-KR" altLang="en-US" sz="1000" dirty="0" smtClean="0"/>
                        <a:t> 중 중요 컨텐츠로 구성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en-US" altLang="ko-KR" sz="1000" dirty="0" smtClean="0"/>
                        <a:t>4x4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분할 및 변형 형태로 </a:t>
                      </a:r>
                      <a:r>
                        <a:rPr lang="en-US" altLang="ko-KR" sz="1000" baseline="0" dirty="0" err="1" smtClean="0"/>
                        <a:t>ul</a:t>
                      </a:r>
                      <a:r>
                        <a:rPr lang="en-US" altLang="ko-KR" sz="1000" baseline="0" dirty="0" smtClean="0"/>
                        <a:t>&gt;li, </a:t>
                      </a:r>
                      <a:r>
                        <a:rPr lang="en-US" altLang="ko-KR" sz="1000" dirty="0" smtClean="0"/>
                        <a:t>slide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활용</a:t>
                      </a:r>
                      <a:endParaRPr lang="en-US" altLang="ko-KR" sz="1000" baseline="0" dirty="0" smtClean="0"/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ko-KR" altLang="en-US" sz="1000" dirty="0" smtClean="0"/>
                        <a:t>컬러</a:t>
                      </a:r>
                      <a:r>
                        <a:rPr lang="en-US" altLang="ko-KR" sz="1000" dirty="0" smtClean="0"/>
                        <a:t>(#</a:t>
                      </a:r>
                      <a:r>
                        <a:rPr lang="en-US" altLang="ko-KR" sz="1000" dirty="0" err="1" smtClean="0"/>
                        <a:t>fff</a:t>
                      </a:r>
                      <a:r>
                        <a:rPr lang="en-US" altLang="ko-KR" sz="1000" dirty="0" smtClean="0"/>
                        <a:t>/#3F3A39)</a:t>
                      </a:r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ko-KR" altLang="en-US" sz="1000" dirty="0" smtClean="0"/>
                        <a:t>배경</a:t>
                      </a:r>
                      <a:r>
                        <a:rPr lang="en-US" altLang="ko-KR" sz="1000" dirty="0" smtClean="0"/>
                        <a:t>(#802429/#5C5856/</a:t>
                      </a:r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en-US" altLang="ko-KR" sz="1000" dirty="0" smtClean="0"/>
                        <a:t> #8FBB33)</a:t>
                      </a:r>
                      <a:endParaRPr lang="en-US" altLang="ko-KR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321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주의사항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8327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Mobile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1. </a:t>
                      </a:r>
                      <a:r>
                        <a:rPr lang="ko-KR" altLang="en-US" sz="1000" dirty="0" err="1" smtClean="0"/>
                        <a:t>메뉴바</a:t>
                      </a:r>
                      <a:r>
                        <a:rPr lang="en-US" altLang="ko-KR" sz="1000" dirty="0" smtClean="0"/>
                        <a:t> </a:t>
                      </a:r>
                      <a:r>
                        <a:rPr lang="ko-KR" altLang="en-US" sz="1000" dirty="0" smtClean="0"/>
                        <a:t>숨김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/>
                        <a:t>햄버거버튼</a:t>
                      </a:r>
                      <a:r>
                        <a:rPr lang="ko-KR" altLang="en-US" sz="1000" dirty="0" smtClean="0"/>
                        <a:t> 배치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클릭 시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err="1" smtClean="0"/>
                        <a:t>메뉴바</a:t>
                      </a:r>
                      <a:r>
                        <a:rPr lang="ko-KR" altLang="en-US" sz="1000" baseline="0" dirty="0" smtClean="0"/>
                        <a:t> </a:t>
                      </a:r>
                      <a:r>
                        <a:rPr lang="ko-KR" altLang="en-US" sz="1000" baseline="0" dirty="0" err="1" smtClean="0"/>
                        <a:t>전체화면시</a:t>
                      </a:r>
                      <a:endParaRPr lang="en-US" altLang="ko-KR" sz="1000" baseline="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aseline="0" dirty="0" smtClean="0"/>
                        <a:t>컬러</a:t>
                      </a:r>
                      <a:r>
                        <a:rPr lang="en-US" altLang="ko-KR" sz="1000" baseline="0" dirty="0" smtClean="0"/>
                        <a:t>(#</a:t>
                      </a:r>
                      <a:r>
                        <a:rPr lang="en-US" altLang="ko-KR" sz="1000" baseline="0" dirty="0" err="1" smtClean="0"/>
                        <a:t>fff</a:t>
                      </a:r>
                      <a:r>
                        <a:rPr lang="en-US" altLang="ko-KR" sz="1000" baseline="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aseline="0" dirty="0" smtClean="0"/>
                        <a:t>배경</a:t>
                      </a:r>
                      <a:r>
                        <a:rPr lang="en-US" altLang="ko-KR" sz="1000" baseline="0" dirty="0" smtClean="0"/>
                        <a:t>(#AA192D)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2. </a:t>
                      </a:r>
                      <a:r>
                        <a:rPr lang="ko-KR" altLang="en-US" sz="1000" dirty="0" smtClean="0"/>
                        <a:t>컨텐츠 내용 간소화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3. 2x2</a:t>
                      </a:r>
                      <a:r>
                        <a:rPr lang="ko-KR" altLang="en-US" sz="1000" dirty="0" smtClean="0"/>
                        <a:t>나 </a:t>
                      </a:r>
                      <a:r>
                        <a:rPr lang="en-US" altLang="ko-KR" sz="1000" dirty="0" smtClean="0"/>
                        <a:t>2x3</a:t>
                      </a:r>
                      <a:r>
                        <a:rPr lang="ko-KR" altLang="en-US" sz="1000" dirty="0" smtClean="0"/>
                        <a:t>으로 변경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양쪽 </a:t>
                      </a:r>
                      <a:r>
                        <a:rPr lang="ko-KR" altLang="en-US" sz="1000" dirty="0" err="1" smtClean="0"/>
                        <a:t>여백제</a:t>
                      </a:r>
                      <a:r>
                        <a:rPr lang="ko-KR" altLang="en-US" sz="1000" dirty="0" err="1" smtClean="0"/>
                        <a:t>거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100"/>
          <a:stretch/>
        </p:blipFill>
        <p:spPr>
          <a:xfrm>
            <a:off x="1475656" y="692695"/>
            <a:ext cx="4464496" cy="591650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691680" y="790047"/>
            <a:ext cx="4032448" cy="190682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691680" y="1066233"/>
            <a:ext cx="3960440" cy="1642688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691680" y="2793598"/>
            <a:ext cx="3960440" cy="3815600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22056" y="657564"/>
            <a:ext cx="3770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smtClean="0"/>
              <a:t>①</a:t>
            </a:r>
            <a:endParaRPr lang="ko-KR" altLang="en-US" sz="15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651029" y="1713402"/>
            <a:ext cx="3770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smtClean="0"/>
              <a:t>②</a:t>
            </a:r>
            <a:endParaRPr lang="ko-KR" altLang="en-US" sz="15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287143" y="4293096"/>
            <a:ext cx="3770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smtClean="0"/>
              <a:t>③</a:t>
            </a:r>
            <a:endParaRPr lang="ko-KR" altLang="en-US" sz="1500" b="1" dirty="0"/>
          </a:p>
        </p:txBody>
      </p:sp>
    </p:spTree>
    <p:extLst>
      <p:ext uri="{BB962C8B-B14F-4D97-AF65-F5344CB8AC3E}">
        <p14:creationId xmlns:p14="http://schemas.microsoft.com/office/powerpoint/2010/main" val="50472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72049"/>
              </p:ext>
            </p:extLst>
          </p:nvPr>
        </p:nvGraphicFramePr>
        <p:xfrm>
          <a:off x="0" y="0"/>
          <a:ext cx="9144000" cy="68690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67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문서명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메인화면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Ver</a:t>
                      </a:r>
                      <a:endParaRPr lang="en-US" altLang="ko-KR" sz="1000" dirty="0" smtClean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1.0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작성자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박선영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17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문서내용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레이아웃 구성도</a:t>
                      </a:r>
                      <a:r>
                        <a:rPr lang="en-US" altLang="ko-KR" sz="1000" dirty="0" smtClean="0"/>
                        <a:t>#01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Page No.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1-2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작성일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210914</a:t>
                      </a:r>
                      <a:endParaRPr lang="ko-KR" altLang="en-US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171">
                <a:tc rowSpan="4" gridSpan="5">
                  <a:txBody>
                    <a:bodyPr/>
                    <a:lstStyle/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화면설계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6982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1. </a:t>
                      </a:r>
                      <a:r>
                        <a:rPr lang="ko-KR" altLang="en-US" sz="1000" dirty="0" smtClean="0"/>
                        <a:t>컨텐츠 </a:t>
                      </a:r>
                      <a:r>
                        <a:rPr lang="ko-KR" altLang="en-US" sz="1000" dirty="0" err="1" smtClean="0"/>
                        <a:t>중단부</a:t>
                      </a:r>
                      <a:r>
                        <a:rPr lang="ko-KR" altLang="en-US" sz="1000" dirty="0" smtClean="0"/>
                        <a:t> 제품 분류 및 분류 별 설명으로 구성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/>
                        <a:t>자세히보기</a:t>
                      </a:r>
                      <a:r>
                        <a:rPr lang="ko-KR" altLang="en-US" sz="1000" dirty="0" smtClean="0"/>
                        <a:t> 버튼</a:t>
                      </a:r>
                      <a:r>
                        <a:rPr lang="en-US" altLang="ko-KR" sz="1000" dirty="0" smtClean="0"/>
                        <a:t>-</a:t>
                      </a:r>
                      <a:r>
                        <a:rPr lang="ko-KR" altLang="en-US" sz="1000" dirty="0" err="1" smtClean="0"/>
                        <a:t>분류별</a:t>
                      </a:r>
                      <a:r>
                        <a:rPr lang="ko-KR" altLang="en-US" sz="1000" dirty="0" smtClean="0"/>
                        <a:t> 메뉴 </a:t>
                      </a:r>
                      <a:r>
                        <a:rPr lang="ko-KR" altLang="en-US" sz="1000" dirty="0" err="1" smtClean="0"/>
                        <a:t>바로가기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2. </a:t>
                      </a:r>
                      <a:r>
                        <a:rPr lang="ko-KR" altLang="en-US" sz="1000" dirty="0" smtClean="0"/>
                        <a:t>컨텐츠 </a:t>
                      </a:r>
                      <a:r>
                        <a:rPr lang="ko-KR" altLang="en-US" sz="1000" dirty="0" err="1" smtClean="0"/>
                        <a:t>중하단부</a:t>
                      </a:r>
                      <a:r>
                        <a:rPr lang="ko-KR" altLang="en-US" sz="1000" dirty="0" smtClean="0"/>
                        <a:t> 내용 </a:t>
                      </a:r>
                      <a:r>
                        <a:rPr lang="en-US" altLang="ko-KR" sz="1000" dirty="0" smtClean="0"/>
                        <a:t>SNS</a:t>
                      </a:r>
                      <a:r>
                        <a:rPr lang="ko-KR" altLang="en-US" sz="1000" dirty="0" smtClean="0"/>
                        <a:t>내용 및 이미지</a:t>
                      </a:r>
                      <a:r>
                        <a:rPr lang="en-US" altLang="ko-KR" sz="1000" dirty="0" smtClean="0"/>
                        <a:t>, 4x2</a:t>
                      </a:r>
                      <a:r>
                        <a:rPr lang="ko-KR" altLang="en-US" sz="1000" dirty="0" smtClean="0"/>
                        <a:t>분할 및 변형 형태로 구성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Slide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기능 활용</a:t>
                      </a:r>
                      <a:endParaRPr lang="en-US" altLang="ko-KR" sz="1000" baseline="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aseline="0" dirty="0" smtClean="0"/>
                        <a:t>컬러</a:t>
                      </a:r>
                      <a:r>
                        <a:rPr lang="en-US" altLang="ko-KR" sz="1000" baseline="0" dirty="0" smtClean="0"/>
                        <a:t>(#</a:t>
                      </a:r>
                      <a:r>
                        <a:rPr lang="en-US" altLang="ko-KR" sz="1000" baseline="0" dirty="0" err="1" smtClean="0"/>
                        <a:t>fff</a:t>
                      </a:r>
                      <a:r>
                        <a:rPr lang="en-US" altLang="ko-KR" sz="1000" baseline="0" dirty="0" smtClean="0"/>
                        <a:t>/#5E5E5E/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aseline="0" dirty="0" smtClean="0"/>
                        <a:t> #E71D1D)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aseline="0" dirty="0" smtClean="0"/>
                        <a:t>배경</a:t>
                      </a:r>
                      <a:r>
                        <a:rPr lang="en-US" altLang="ko-KR" sz="1000" baseline="0" dirty="0" smtClean="0"/>
                        <a:t>(#802429/#E7E7E7)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3.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컨텐츠 하단부 텍스트 브랜드목표로 구성</a:t>
                      </a:r>
                      <a:r>
                        <a:rPr lang="en-US" altLang="ko-KR" sz="1000" baseline="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aseline="0" dirty="0" err="1" smtClean="0"/>
                        <a:t>자세히보기</a:t>
                      </a:r>
                      <a:r>
                        <a:rPr lang="ko-KR" altLang="en-US" sz="1000" baseline="0" dirty="0" smtClean="0"/>
                        <a:t> 버튼으로 브랜드 소개 및 브랜드 연혁 연결</a:t>
                      </a:r>
                      <a:endParaRPr lang="en-US" altLang="ko-KR" sz="1000" baseline="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aseline="0" dirty="0" smtClean="0"/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en-US" altLang="ko-KR" sz="1000" baseline="0" dirty="0" smtClean="0"/>
                        <a:t>4. </a:t>
                      </a:r>
                      <a:r>
                        <a:rPr lang="ko-KR" altLang="en-US" sz="1000" b="1" dirty="0" smtClean="0">
                          <a:solidFill>
                            <a:srgbClr val="C00000"/>
                          </a:solidFill>
                        </a:rPr>
                        <a:t>메인 및 서브페이지</a:t>
                      </a:r>
                      <a:endParaRPr lang="en-US" altLang="ko-KR" sz="1000" b="1" dirty="0" smtClean="0">
                        <a:solidFill>
                          <a:srgbClr val="C00000"/>
                        </a:solidFill>
                      </a:endParaRPr>
                    </a:p>
                    <a:p>
                      <a:pPr marL="0" indent="0" latinLnBrk="1">
                        <a:lnSpc>
                          <a:spcPts val="1200"/>
                        </a:lnSpc>
                        <a:buNone/>
                      </a:pPr>
                      <a:r>
                        <a:rPr lang="en-US" altLang="ko-KR" sz="1000" b="1" dirty="0" smtClean="0">
                          <a:solidFill>
                            <a:srgbClr val="C00000"/>
                          </a:solidFill>
                        </a:rPr>
                        <a:t>(</a:t>
                      </a:r>
                      <a:r>
                        <a:rPr lang="ko-KR" altLang="en-US" sz="1000" b="1" dirty="0" err="1" smtClean="0">
                          <a:solidFill>
                            <a:srgbClr val="C00000"/>
                          </a:solidFill>
                        </a:rPr>
                        <a:t>전체페이지</a:t>
                      </a:r>
                      <a:r>
                        <a:rPr lang="en-US" altLang="ko-KR" sz="1000" b="1" dirty="0" smtClean="0">
                          <a:solidFill>
                            <a:srgbClr val="C00000"/>
                          </a:solidFill>
                        </a:rPr>
                        <a:t>) </a:t>
                      </a:r>
                      <a:r>
                        <a:rPr lang="ko-KR" altLang="en-US" sz="1000" b="1" dirty="0" err="1" smtClean="0">
                          <a:solidFill>
                            <a:srgbClr val="C00000"/>
                          </a:solidFill>
                        </a:rPr>
                        <a:t>푸터</a:t>
                      </a:r>
                      <a:r>
                        <a:rPr lang="ko-KR" altLang="en-US" sz="1000" baseline="0" dirty="0" smtClean="0"/>
                        <a:t> 로고</a:t>
                      </a:r>
                      <a:r>
                        <a:rPr lang="en-US" altLang="ko-KR" sz="1000" baseline="0" dirty="0" smtClean="0"/>
                        <a:t>, </a:t>
                      </a:r>
                      <a:r>
                        <a:rPr lang="ko-KR" altLang="en-US" sz="1000" baseline="0" dirty="0" err="1" smtClean="0"/>
                        <a:t>바로가기</a:t>
                      </a:r>
                      <a:r>
                        <a:rPr lang="en-US" altLang="ko-KR" sz="1000" baseline="0" dirty="0" smtClean="0"/>
                        <a:t>, </a:t>
                      </a:r>
                      <a:r>
                        <a:rPr lang="ko-KR" altLang="en-US" sz="1000" baseline="0" dirty="0" smtClean="0"/>
                        <a:t>주소</a:t>
                      </a:r>
                      <a:r>
                        <a:rPr lang="en-US" altLang="ko-KR" sz="1000" baseline="0" dirty="0" smtClean="0"/>
                        <a:t>, </a:t>
                      </a:r>
                      <a:r>
                        <a:rPr lang="ko-KR" altLang="en-US" sz="1000" baseline="0" dirty="0" err="1" smtClean="0"/>
                        <a:t>사이트맵</a:t>
                      </a:r>
                      <a:r>
                        <a:rPr lang="ko-KR" altLang="en-US" sz="1000" baseline="0" dirty="0" smtClean="0"/>
                        <a:t> 등으로 구성</a:t>
                      </a:r>
                      <a:endParaRPr lang="ko-KR" altLang="en-US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0171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주의사항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63778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Mobile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1. </a:t>
                      </a:r>
                      <a:r>
                        <a:rPr lang="ko-KR" altLang="en-US" sz="1000" dirty="0" smtClean="0"/>
                        <a:t>제목</a:t>
                      </a:r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smtClean="0"/>
                        <a:t>메뉴</a:t>
                      </a:r>
                      <a:r>
                        <a:rPr lang="en-US" altLang="ko-KR" sz="1000" dirty="0" smtClean="0"/>
                        <a:t>) </a:t>
                      </a:r>
                      <a:r>
                        <a:rPr lang="ko-KR" altLang="en-US" sz="1000" dirty="0" smtClean="0"/>
                        <a:t>확대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/>
                        <a:t>분류별</a:t>
                      </a:r>
                      <a:r>
                        <a:rPr lang="ko-KR" altLang="en-US" sz="1000" dirty="0" smtClean="0"/>
                        <a:t> 상세 설명 숨김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2. 2x1</a:t>
                      </a:r>
                      <a:r>
                        <a:rPr lang="ko-KR" altLang="en-US" sz="1000" dirty="0" smtClean="0"/>
                        <a:t>의 이미지</a:t>
                      </a:r>
                      <a:r>
                        <a:rPr lang="en-US" altLang="ko-KR" sz="1000" dirty="0" smtClean="0"/>
                        <a:t>+</a:t>
                      </a:r>
                      <a:r>
                        <a:rPr lang="ko-KR" altLang="en-US" sz="1000" dirty="0" smtClean="0"/>
                        <a:t>내용으로 형태 변경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3. 2x2</a:t>
                      </a:r>
                      <a:r>
                        <a:rPr lang="ko-KR" altLang="en-US" sz="1000" dirty="0" smtClean="0"/>
                        <a:t>나 </a:t>
                      </a:r>
                      <a:r>
                        <a:rPr lang="en-US" altLang="ko-KR" sz="1000" dirty="0" smtClean="0"/>
                        <a:t>2x3</a:t>
                      </a:r>
                      <a:r>
                        <a:rPr lang="ko-KR" altLang="en-US" sz="1000" dirty="0" smtClean="0"/>
                        <a:t>으로 변경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양쪽 </a:t>
                      </a:r>
                      <a:r>
                        <a:rPr lang="ko-KR" altLang="en-US" sz="1000" dirty="0" err="1" smtClean="0"/>
                        <a:t>여백제거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4. </a:t>
                      </a:r>
                      <a:r>
                        <a:rPr lang="ko-KR" altLang="en-US" sz="1000" dirty="0" err="1" smtClean="0"/>
                        <a:t>푸터의</a:t>
                      </a:r>
                      <a:r>
                        <a:rPr lang="ko-KR" altLang="en-US" sz="1000" dirty="0" smtClean="0"/>
                        <a:t> 배치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및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크기</a:t>
                      </a:r>
                      <a:r>
                        <a:rPr lang="ko-KR" altLang="en-US" sz="1000" dirty="0" smtClean="0"/>
                        <a:t> 모바일에 맞게 변경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50"/>
          <a:stretch/>
        </p:blipFill>
        <p:spPr>
          <a:xfrm>
            <a:off x="1547664" y="713514"/>
            <a:ext cx="4248472" cy="600047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475656" y="673415"/>
            <a:ext cx="4392488" cy="2179521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835696" y="2924944"/>
            <a:ext cx="3672408" cy="1944216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098630" y="908720"/>
            <a:ext cx="3770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smtClean="0"/>
              <a:t>①</a:t>
            </a:r>
            <a:endParaRPr lang="ko-KR" altLang="en-US" sz="1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651029" y="3789040"/>
            <a:ext cx="3770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smtClean="0"/>
              <a:t>②</a:t>
            </a:r>
            <a:endParaRPr lang="ko-KR" altLang="en-US" sz="15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287143" y="5301208"/>
            <a:ext cx="3770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smtClean="0"/>
              <a:t>③</a:t>
            </a:r>
            <a:endParaRPr lang="ko-KR" altLang="en-US" sz="1500" b="1" dirty="0"/>
          </a:p>
        </p:txBody>
      </p:sp>
      <p:sp>
        <p:nvSpPr>
          <p:cNvPr id="10" name="직사각형 9"/>
          <p:cNvSpPr/>
          <p:nvPr/>
        </p:nvSpPr>
        <p:spPr>
          <a:xfrm>
            <a:off x="1835696" y="5013176"/>
            <a:ext cx="3672408" cy="936104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421428" y="6093296"/>
            <a:ext cx="4392488" cy="527695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901015" y="6195560"/>
            <a:ext cx="3770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smtClean="0"/>
              <a:t>④</a:t>
            </a:r>
            <a:endParaRPr lang="ko-KR" altLang="en-US" sz="1500" b="1" dirty="0"/>
          </a:p>
        </p:txBody>
      </p:sp>
    </p:spTree>
    <p:extLst>
      <p:ext uri="{BB962C8B-B14F-4D97-AF65-F5344CB8AC3E}">
        <p14:creationId xmlns:p14="http://schemas.microsoft.com/office/powerpoint/2010/main" val="170678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326467"/>
              </p:ext>
            </p:extLst>
          </p:nvPr>
        </p:nvGraphicFramePr>
        <p:xfrm>
          <a:off x="0" y="0"/>
          <a:ext cx="9144000" cy="68960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606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문서명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서브화면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Ver</a:t>
                      </a:r>
                      <a:endParaRPr lang="en-US" altLang="ko-KR" sz="1000" dirty="0" smtClean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1.0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작성자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박선영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76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문서내용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레이아웃 구성도</a:t>
                      </a:r>
                      <a:r>
                        <a:rPr lang="en-US" altLang="ko-KR" sz="1000" dirty="0" smtClean="0"/>
                        <a:t>#01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Page No.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작성일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210914</a:t>
                      </a:r>
                      <a:endParaRPr lang="ko-KR" altLang="en-US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08">
                <a:tc rowSpan="4" gridSpan="5">
                  <a:txBody>
                    <a:bodyPr/>
                    <a:lstStyle/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화면설계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99440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1. </a:t>
                      </a:r>
                      <a:r>
                        <a:rPr lang="ko-KR" altLang="en-US" sz="1000" dirty="0" smtClean="0"/>
                        <a:t>메뉴 별 </a:t>
                      </a:r>
                      <a:r>
                        <a:rPr lang="ko-KR" altLang="en-US" sz="1000" dirty="0" err="1" smtClean="0"/>
                        <a:t>배경이미지</a:t>
                      </a:r>
                      <a:r>
                        <a:rPr lang="ko-KR" altLang="en-US" sz="1000" dirty="0" smtClean="0"/>
                        <a:t> 변경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중앙에 메뉴</a:t>
                      </a:r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smtClean="0"/>
                        <a:t>제목</a:t>
                      </a:r>
                      <a:r>
                        <a:rPr lang="en-US" altLang="ko-KR" sz="1000" dirty="0" smtClean="0"/>
                        <a:t>) </a:t>
                      </a:r>
                      <a:r>
                        <a:rPr lang="ko-KR" altLang="en-US" sz="1000" dirty="0" smtClean="0"/>
                        <a:t>및 설명 가운데 정렬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헤더 하단부 </a:t>
                      </a:r>
                      <a:r>
                        <a:rPr lang="ko-KR" altLang="en-US" sz="1000" dirty="0" err="1" smtClean="0"/>
                        <a:t>뎁스</a:t>
                      </a:r>
                      <a:r>
                        <a:rPr lang="en-US" altLang="ko-KR" sz="1000" dirty="0" smtClean="0"/>
                        <a:t>1 </a:t>
                      </a:r>
                      <a:r>
                        <a:rPr lang="ko-KR" altLang="en-US" sz="1000" dirty="0" err="1" smtClean="0"/>
                        <a:t>메뉴바</a:t>
                      </a:r>
                      <a:r>
                        <a:rPr lang="ko-KR" altLang="en-US" sz="1000" dirty="0" smtClean="0"/>
                        <a:t> 배치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컬러</a:t>
                      </a:r>
                      <a:r>
                        <a:rPr lang="en-US" altLang="ko-KR" sz="1000" dirty="0" smtClean="0"/>
                        <a:t>(#</a:t>
                      </a:r>
                      <a:r>
                        <a:rPr lang="en-US" altLang="ko-KR" sz="1000" dirty="0" err="1" smtClean="0"/>
                        <a:t>fff</a:t>
                      </a:r>
                      <a:r>
                        <a:rPr lang="en-US" altLang="ko-KR" sz="1000" dirty="0" smtClean="0"/>
                        <a:t>/#414141)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배경</a:t>
                      </a:r>
                      <a:r>
                        <a:rPr lang="en-US" altLang="ko-KR" sz="1000" dirty="0" smtClean="0"/>
                        <a:t>(#AA192D/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aseline="0" dirty="0" smtClean="0"/>
                        <a:t> #EAEAEA)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2. </a:t>
                      </a:r>
                      <a:r>
                        <a:rPr lang="ko-KR" altLang="en-US" sz="1000" dirty="0" smtClean="0"/>
                        <a:t>네비게이션바 배치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/>
                        <a:t>바로가기</a:t>
                      </a:r>
                      <a:r>
                        <a:rPr lang="ko-KR" altLang="en-US" sz="1000" dirty="0" smtClean="0"/>
                        <a:t> 링크 연결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3. </a:t>
                      </a:r>
                      <a:r>
                        <a:rPr lang="ko-KR" altLang="en-US" sz="1000" dirty="0" smtClean="0"/>
                        <a:t>컨텐츠 부분 컨텐츠 제목</a:t>
                      </a:r>
                      <a:r>
                        <a:rPr lang="en-US" altLang="ko-KR" sz="1000" dirty="0" smtClean="0"/>
                        <a:t>+</a:t>
                      </a:r>
                      <a:r>
                        <a:rPr lang="ko-KR" altLang="en-US" sz="1000" dirty="0" smtClean="0"/>
                        <a:t>내용으로 레이아웃에 맞춰서 구성</a:t>
                      </a:r>
                      <a:r>
                        <a:rPr lang="en-US" altLang="ko-KR" sz="1000" dirty="0" smtClean="0"/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컨텐츠 사이 간격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글자</a:t>
                      </a:r>
                      <a:r>
                        <a:rPr lang="en-US" altLang="ko-KR" sz="1000" dirty="0" smtClean="0"/>
                        <a:t>+</a:t>
                      </a:r>
                      <a:r>
                        <a:rPr lang="ko-KR" altLang="en-US" sz="1000" dirty="0" smtClean="0"/>
                        <a:t>글자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80px + | (bar)</a:t>
                      </a:r>
                      <a:r>
                        <a:rPr lang="en-US" altLang="ko-KR" sz="1000" baseline="0" dirty="0" smtClean="0"/>
                        <a:t> + </a:t>
                      </a:r>
                      <a:r>
                        <a:rPr lang="en-US" altLang="ko-KR" sz="1000" dirty="0" smtClean="0"/>
                        <a:t>80px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w100%</a:t>
                      </a:r>
                      <a:r>
                        <a:rPr lang="ko-KR" altLang="en-US" sz="1000" dirty="0" smtClean="0"/>
                        <a:t>컨텐츠</a:t>
                      </a:r>
                      <a:r>
                        <a:rPr lang="en-US" altLang="ko-KR" sz="1000" dirty="0" smtClean="0"/>
                        <a:t>+</a:t>
                      </a:r>
                      <a:r>
                        <a:rPr lang="ko-KR" altLang="en-US" sz="1000" dirty="0" smtClean="0"/>
                        <a:t>글자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80px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제목</a:t>
                      </a:r>
                      <a:r>
                        <a:rPr lang="en-US" altLang="ko-KR" sz="1000" dirty="0" smtClean="0"/>
                        <a:t>(#AA192D)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/>
                        <a:t>강조컨텐츠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바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(#802429)</a:t>
                      </a:r>
                      <a:endParaRPr lang="ko-KR" altLang="en-US" sz="1000" dirty="0" smtClean="0"/>
                    </a:p>
                    <a:p>
                      <a:pPr marL="0" indent="0" latinLnBrk="1">
                        <a:lnSpc>
                          <a:spcPts val="1400"/>
                        </a:lnSpc>
                        <a:buNone/>
                      </a:pPr>
                      <a:endParaRPr lang="en-US" altLang="ko-KR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24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주의사항</a:t>
                      </a:r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93776"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Mobile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1. </a:t>
                      </a:r>
                      <a:r>
                        <a:rPr lang="ko-KR" altLang="en-US" sz="1000" dirty="0" err="1" smtClean="0"/>
                        <a:t>서브메뉴바</a:t>
                      </a:r>
                      <a:r>
                        <a:rPr lang="en-US" altLang="ko-KR" sz="1000" dirty="0" smtClean="0"/>
                        <a:t> </a:t>
                      </a:r>
                      <a:r>
                        <a:rPr lang="ko-KR" altLang="en-US" sz="1000" dirty="0" smtClean="0"/>
                        <a:t>숨김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err="1" smtClean="0"/>
                        <a:t>메뉴바와</a:t>
                      </a:r>
                      <a:r>
                        <a:rPr lang="ko-KR" altLang="en-US" sz="1000" dirty="0" smtClean="0"/>
                        <a:t> 동일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err="1" smtClean="0"/>
                        <a:t>햄버거버튼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ko-KR" altLang="en-US" sz="1000" dirty="0" err="1" smtClean="0"/>
                        <a:t>메뉴바에</a:t>
                      </a:r>
                      <a:r>
                        <a:rPr lang="ko-KR" altLang="en-US" sz="1000" dirty="0" smtClean="0"/>
                        <a:t> 포함</a:t>
                      </a:r>
                      <a:r>
                        <a:rPr lang="en-US" altLang="ko-KR" sz="1000" dirty="0" smtClean="0"/>
                        <a:t>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2. </a:t>
                      </a:r>
                      <a:r>
                        <a:rPr lang="ko-KR" altLang="en-US" sz="1000" dirty="0" smtClean="0"/>
                        <a:t>크기조절 확대</a:t>
                      </a: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3. </a:t>
                      </a:r>
                      <a:r>
                        <a:rPr lang="ko-KR" altLang="en-US" sz="1000" dirty="0" smtClean="0"/>
                        <a:t>모바일 사이즈에 맞춰 레이아웃 및 표시 컨텐츠 양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내용 조절</a:t>
                      </a:r>
                      <a:endParaRPr lang="en-US" altLang="ko-KR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99"/>
          <a:stretch/>
        </p:blipFill>
        <p:spPr>
          <a:xfrm>
            <a:off x="3950602" y="2115162"/>
            <a:ext cx="3573726" cy="447175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900"/>
          <a:stretch/>
        </p:blipFill>
        <p:spPr>
          <a:xfrm>
            <a:off x="323528" y="764703"/>
            <a:ext cx="3830102" cy="525658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82911" y="980729"/>
            <a:ext cx="3923347" cy="936103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51521" y="1973545"/>
            <a:ext cx="7200800" cy="4119305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206257" y="1192234"/>
            <a:ext cx="3761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 smtClean="0"/>
              <a:t>①</a:t>
            </a:r>
            <a:endParaRPr lang="ko-KR" altLang="en-US" sz="1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579540" y="1883598"/>
            <a:ext cx="3204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 smtClean="0"/>
              <a:t>②</a:t>
            </a:r>
            <a:endParaRPr lang="ko-KR" altLang="en-US" sz="15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876256" y="1622023"/>
            <a:ext cx="38093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 smtClean="0"/>
              <a:t>③</a:t>
            </a:r>
            <a:endParaRPr lang="ko-KR" altLang="en-US" sz="1500" b="1" dirty="0"/>
          </a:p>
        </p:txBody>
      </p:sp>
      <p:sp>
        <p:nvSpPr>
          <p:cNvPr id="10" name="직사각형 9"/>
          <p:cNvSpPr/>
          <p:nvPr/>
        </p:nvSpPr>
        <p:spPr>
          <a:xfrm>
            <a:off x="544440" y="1960404"/>
            <a:ext cx="999021" cy="194689"/>
          </a:xfrm>
          <a:prstGeom prst="rect">
            <a:avLst/>
          </a:prstGeom>
          <a:noFill/>
          <a:ln>
            <a:solidFill>
              <a:srgbClr val="5C1A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73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1198</TotalTime>
  <Words>673</Words>
  <Application>Microsoft Office PowerPoint</Application>
  <PresentationFormat>화면 슬라이드 쇼(4:3)</PresentationFormat>
  <Paragraphs>255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웹 사이트 스토리보드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hi</dc:creator>
  <cp:lastModifiedBy>class04</cp:lastModifiedBy>
  <cp:revision>89</cp:revision>
  <dcterms:created xsi:type="dcterms:W3CDTF">2017-10-16T01:00:09Z</dcterms:created>
  <dcterms:modified xsi:type="dcterms:W3CDTF">2021-09-14T08:50:17Z</dcterms:modified>
</cp:coreProperties>
</file>

<file path=docProps/thumbnail.jpeg>
</file>